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38404800" cy="329184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1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Times New Roman"/>
        <a:ea typeface="Times New Roman"/>
        <a:cs typeface="Times New Roman"/>
        <a:sym typeface="Times New Roman"/>
      </a:defRPr>
    </a:lvl1pPr>
    <a:lvl2pPr marL="0" marR="0" indent="391866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1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Times New Roman"/>
        <a:ea typeface="Times New Roman"/>
        <a:cs typeface="Times New Roman"/>
        <a:sym typeface="Times New Roman"/>
      </a:defRPr>
    </a:lvl2pPr>
    <a:lvl3pPr marL="0" marR="0" indent="783732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1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Times New Roman"/>
        <a:ea typeface="Times New Roman"/>
        <a:cs typeface="Times New Roman"/>
        <a:sym typeface="Times New Roman"/>
      </a:defRPr>
    </a:lvl3pPr>
    <a:lvl4pPr marL="0" marR="0" indent="1175598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1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Times New Roman"/>
        <a:ea typeface="Times New Roman"/>
        <a:cs typeface="Times New Roman"/>
        <a:sym typeface="Times New Roman"/>
      </a:defRPr>
    </a:lvl4pPr>
    <a:lvl5pPr marL="0" marR="0" indent="1567464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1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Times New Roman"/>
        <a:ea typeface="Times New Roman"/>
        <a:cs typeface="Times New Roman"/>
        <a:sym typeface="Times New Roman"/>
      </a:defRPr>
    </a:lvl5pPr>
    <a:lvl6pPr marL="0" marR="0" indent="195933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1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Times New Roman"/>
        <a:ea typeface="Times New Roman"/>
        <a:cs typeface="Times New Roman"/>
        <a:sym typeface="Times New Roman"/>
      </a:defRPr>
    </a:lvl6pPr>
    <a:lvl7pPr marL="0" marR="0" indent="2351196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1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Times New Roman"/>
        <a:ea typeface="Times New Roman"/>
        <a:cs typeface="Times New Roman"/>
        <a:sym typeface="Times New Roman"/>
      </a:defRPr>
    </a:lvl7pPr>
    <a:lvl8pPr marL="0" marR="0" indent="2743062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1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Times New Roman"/>
        <a:ea typeface="Times New Roman"/>
        <a:cs typeface="Times New Roman"/>
        <a:sym typeface="Times New Roman"/>
      </a:defRPr>
    </a:lvl8pPr>
    <a:lvl9pPr marL="0" marR="0" indent="3134928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1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Times New Roman"/>
        <a:ea typeface="Times New Roman"/>
        <a:cs typeface="Times New Roman"/>
        <a:sym typeface="Times New Roman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E7F3F4"/>
          </a:solidFill>
        </a:fill>
      </a:tcStyle>
    </a:wholeTbl>
    <a:band2H>
      <a:tcTxStyle/>
      <a:tcStyle>
        <a:tcBdr/>
        <a:fill>
          <a:solidFill>
            <a:srgbClr val="F3F9FA"/>
          </a:solidFill>
        </a:fill>
      </a:tcStyle>
    </a:band2H>
    <a:firstCol>
      <a:tcTxStyle b="on" i="off">
        <a:font>
          <a:latin typeface="Times New Roman"/>
          <a:ea typeface="Times New Roman"/>
          <a:cs typeface="Times New Roman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Times New Roman"/>
          <a:ea typeface="Times New Roman"/>
          <a:cs typeface="Times New Roman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Times New Roman"/>
          <a:ea typeface="Times New Roman"/>
          <a:cs typeface="Times New Roman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>
          <a:latin typeface="Times New Roman"/>
          <a:ea typeface="Times New Roman"/>
          <a:cs typeface="Times New Roman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firstCol>
    <a:lastRow>
      <a:tcTxStyle b="on" i="off">
        <a:font>
          <a:latin typeface="Times New Roman"/>
          <a:ea typeface="Times New Roman"/>
          <a:cs typeface="Times New Roman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lastRow>
    <a:firstRow>
      <a:tcTxStyle b="on" i="off">
        <a:font>
          <a:latin typeface="Times New Roman"/>
          <a:ea typeface="Times New Roman"/>
          <a:cs typeface="Times New Roman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CCCCD9"/>
          </a:solidFill>
        </a:fill>
      </a:tcStyle>
    </a:wholeTbl>
    <a:band2H>
      <a:tcTxStyle/>
      <a:tcStyle>
        <a:tcBdr/>
        <a:fill>
          <a:solidFill>
            <a:srgbClr val="E7E7ED"/>
          </a:solidFill>
        </a:fill>
      </a:tcStyle>
    </a:band2H>
    <a:firstCol>
      <a:tcTxStyle b="on" i="off">
        <a:font>
          <a:latin typeface="Times New Roman"/>
          <a:ea typeface="Times New Roman"/>
          <a:cs typeface="Times New Roman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Times New Roman"/>
          <a:ea typeface="Times New Roman"/>
          <a:cs typeface="Times New Roman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Times New Roman"/>
          <a:ea typeface="Times New Roman"/>
          <a:cs typeface="Times New Roman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>
          <a:latin typeface="Times New Roman"/>
          <a:ea typeface="Times New Roman"/>
          <a:cs typeface="Times New Roman"/>
        </a:font>
        <a:schemeClr val="accent3">
          <a:lumOff val="44000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lastRow>
    <a:firstRow>
      <a:tcTxStyle b="on" i="off">
        <a:font>
          <a:latin typeface="Times New Roman"/>
          <a:ea typeface="Times New Roman"/>
          <a:cs typeface="Times New Roman"/>
        </a:font>
        <a:schemeClr val="accent3">
          <a:lumOff val="44000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>
          <a:latin typeface="Times New Roman"/>
          <a:ea typeface="Times New Roman"/>
          <a:cs typeface="Times New Roman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>
          <a:latin typeface="Times New Roman"/>
          <a:ea typeface="Times New Roman"/>
          <a:cs typeface="Times New Roman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>
          <a:latin typeface="Times New Roman"/>
          <a:ea typeface="Times New Roman"/>
          <a:cs typeface="Times New Roman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76"/>
  </p:normalViewPr>
  <p:slideViewPr>
    <p:cSldViewPr snapToGrid="0">
      <p:cViewPr varScale="1">
        <p:scale>
          <a:sx n="22" d="100"/>
          <a:sy n="22" d="100"/>
        </p:scale>
        <p:origin x="2320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/>
          </p:nvPr>
        </p:nvSpPr>
        <p:spPr>
          <a:xfrm>
            <a:off x="1428750" y="685800"/>
            <a:ext cx="40005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92" name="Shape 92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391866" latinLnBrk="0">
      <a:spcBef>
        <a:spcPts val="300"/>
      </a:spcBef>
      <a:defRPr sz="1000">
        <a:latin typeface="+mj-lt"/>
        <a:ea typeface="+mj-ea"/>
        <a:cs typeface="+mj-cs"/>
        <a:sym typeface="Calibri"/>
      </a:defRPr>
    </a:lvl1pPr>
    <a:lvl2pPr indent="228600" defTabSz="391866" latinLnBrk="0">
      <a:spcBef>
        <a:spcPts val="300"/>
      </a:spcBef>
      <a:defRPr sz="1000">
        <a:latin typeface="+mj-lt"/>
        <a:ea typeface="+mj-ea"/>
        <a:cs typeface="+mj-cs"/>
        <a:sym typeface="Calibri"/>
      </a:defRPr>
    </a:lvl2pPr>
    <a:lvl3pPr indent="457200" defTabSz="391866" latinLnBrk="0">
      <a:spcBef>
        <a:spcPts val="300"/>
      </a:spcBef>
      <a:defRPr sz="1000">
        <a:latin typeface="+mj-lt"/>
        <a:ea typeface="+mj-ea"/>
        <a:cs typeface="+mj-cs"/>
        <a:sym typeface="Calibri"/>
      </a:defRPr>
    </a:lvl3pPr>
    <a:lvl4pPr indent="685800" defTabSz="391866" latinLnBrk="0">
      <a:spcBef>
        <a:spcPts val="300"/>
      </a:spcBef>
      <a:defRPr sz="1000">
        <a:latin typeface="+mj-lt"/>
        <a:ea typeface="+mj-ea"/>
        <a:cs typeface="+mj-cs"/>
        <a:sym typeface="Calibri"/>
      </a:defRPr>
    </a:lvl4pPr>
    <a:lvl5pPr indent="914400" defTabSz="391866" latinLnBrk="0">
      <a:spcBef>
        <a:spcPts val="300"/>
      </a:spcBef>
      <a:defRPr sz="1000">
        <a:latin typeface="+mj-lt"/>
        <a:ea typeface="+mj-ea"/>
        <a:cs typeface="+mj-cs"/>
        <a:sym typeface="Calibri"/>
      </a:defRPr>
    </a:lvl5pPr>
    <a:lvl6pPr indent="1143000" defTabSz="391866" latinLnBrk="0">
      <a:spcBef>
        <a:spcPts val="300"/>
      </a:spcBef>
      <a:defRPr sz="1000">
        <a:latin typeface="+mj-lt"/>
        <a:ea typeface="+mj-ea"/>
        <a:cs typeface="+mj-cs"/>
        <a:sym typeface="Calibri"/>
      </a:defRPr>
    </a:lvl6pPr>
    <a:lvl7pPr indent="1371600" defTabSz="391866" latinLnBrk="0">
      <a:spcBef>
        <a:spcPts val="300"/>
      </a:spcBef>
      <a:defRPr sz="1000">
        <a:latin typeface="+mj-lt"/>
        <a:ea typeface="+mj-ea"/>
        <a:cs typeface="+mj-cs"/>
        <a:sym typeface="Calibri"/>
      </a:defRPr>
    </a:lvl7pPr>
    <a:lvl8pPr indent="1600200" defTabSz="391866" latinLnBrk="0">
      <a:spcBef>
        <a:spcPts val="300"/>
      </a:spcBef>
      <a:defRPr sz="1000">
        <a:latin typeface="+mj-lt"/>
        <a:ea typeface="+mj-ea"/>
        <a:cs typeface="+mj-cs"/>
        <a:sym typeface="Calibri"/>
      </a:defRPr>
    </a:lvl8pPr>
    <a:lvl9pPr indent="1828800" defTabSz="391866" latinLnBrk="0">
      <a:spcBef>
        <a:spcPts val="300"/>
      </a:spcBef>
      <a:defRPr sz="10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2880917" y="10226674"/>
            <a:ext cx="32642969" cy="7054852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5760443" y="18653126"/>
            <a:ext cx="26883917" cy="8413751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None/>
            </a:lvl1pPr>
            <a:lvl2pPr marL="0" indent="470239" algn="ctr">
              <a:buSzTx/>
              <a:buNone/>
            </a:lvl2pPr>
            <a:lvl3pPr marL="0" indent="940478" algn="ctr">
              <a:buSzTx/>
              <a:buNone/>
            </a:lvl3pPr>
            <a:lvl4pPr marL="0" indent="1410718" algn="ctr">
              <a:buSzTx/>
              <a:buNone/>
            </a:lvl4pPr>
            <a:lvl5pPr marL="0" indent="1880957" algn="ctr">
              <a:buSzTx/>
              <a:buNone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1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>
            <a:spLocks noGrp="1"/>
          </p:cNvSpPr>
          <p:nvPr>
            <p:ph type="title"/>
          </p:nvPr>
        </p:nvSpPr>
        <p:spPr>
          <a:xfrm>
            <a:off x="3033713" y="21153438"/>
            <a:ext cx="32644358" cy="6537326"/>
          </a:xfrm>
          <a:prstGeom prst="rect">
            <a:avLst/>
          </a:prstGeom>
        </p:spPr>
        <p:txBody>
          <a:bodyPr anchor="t"/>
          <a:lstStyle>
            <a:lvl1pPr algn="l">
              <a:defRPr sz="4080" b="1" cap="all"/>
            </a:lvl1pPr>
          </a:lstStyle>
          <a:p>
            <a:r>
              <a:t>Title Text</a:t>
            </a:r>
          </a:p>
        </p:txBody>
      </p:sp>
      <p:sp>
        <p:nvSpPr>
          <p:cNvPr id="3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3033713" y="13952539"/>
            <a:ext cx="32644358" cy="7200901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80"/>
              </a:spcBef>
              <a:buSzTx/>
              <a:buNone/>
              <a:defRPr sz="2040"/>
            </a:lvl1pPr>
            <a:lvl2pPr marL="0" indent="470239">
              <a:spcBef>
                <a:spcPts val="480"/>
              </a:spcBef>
              <a:buSzTx/>
              <a:buNone/>
              <a:defRPr sz="2040"/>
            </a:lvl2pPr>
            <a:lvl3pPr marL="0" indent="940478">
              <a:spcBef>
                <a:spcPts val="480"/>
              </a:spcBef>
              <a:buSzTx/>
              <a:buNone/>
              <a:defRPr sz="2040"/>
            </a:lvl3pPr>
            <a:lvl4pPr marL="0" indent="1410718">
              <a:spcBef>
                <a:spcPts val="480"/>
              </a:spcBef>
              <a:buSzTx/>
              <a:buNone/>
              <a:defRPr sz="2040"/>
            </a:lvl4pPr>
            <a:lvl5pPr marL="0" indent="1880957">
              <a:spcBef>
                <a:spcPts val="480"/>
              </a:spcBef>
              <a:buSzTx/>
              <a:buNone/>
              <a:defRPr sz="204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9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2880916" y="9509126"/>
            <a:ext cx="16254810" cy="19751675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80"/>
            </a:lvl1pPr>
            <a:lvl2pPr marL="3846353" indent="-1602919">
              <a:spcBef>
                <a:spcPts val="600"/>
              </a:spcBef>
              <a:defRPr sz="2880"/>
            </a:lvl2pPr>
            <a:lvl3pPr marL="6070468" indent="-1583599">
              <a:spcBef>
                <a:spcPts val="600"/>
              </a:spcBef>
              <a:defRPr sz="2880"/>
            </a:lvl3pPr>
            <a:lvl4pPr marL="8527660" indent="-1797360">
              <a:spcBef>
                <a:spcPts val="600"/>
              </a:spcBef>
              <a:defRPr sz="2880"/>
            </a:lvl4pPr>
            <a:lvl5pPr marL="10770113" indent="-1794745">
              <a:spcBef>
                <a:spcPts val="600"/>
              </a:spcBef>
              <a:defRPr sz="288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>
            <a:spLocks noGrp="1"/>
          </p:cNvSpPr>
          <p:nvPr>
            <p:ph type="title"/>
          </p:nvPr>
        </p:nvSpPr>
        <p:spPr>
          <a:xfrm>
            <a:off x="1919685" y="1317625"/>
            <a:ext cx="34565433" cy="5486401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8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919684" y="7369175"/>
            <a:ext cx="16968789" cy="3070226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600"/>
              </a:spcBef>
              <a:buSzTx/>
              <a:buNone/>
              <a:defRPr sz="2520" b="1"/>
            </a:lvl1pPr>
            <a:lvl2pPr marL="0" indent="470239">
              <a:spcBef>
                <a:spcPts val="600"/>
              </a:spcBef>
              <a:buSzTx/>
              <a:buNone/>
              <a:defRPr sz="2520" b="1"/>
            </a:lvl2pPr>
            <a:lvl3pPr marL="0" indent="940478">
              <a:spcBef>
                <a:spcPts val="600"/>
              </a:spcBef>
              <a:buSzTx/>
              <a:buNone/>
              <a:defRPr sz="2520" b="1"/>
            </a:lvl3pPr>
            <a:lvl4pPr marL="0" indent="1410718">
              <a:spcBef>
                <a:spcPts val="600"/>
              </a:spcBef>
              <a:buSzTx/>
              <a:buNone/>
              <a:defRPr sz="2520" b="1"/>
            </a:lvl4pPr>
            <a:lvl5pPr marL="0" indent="1880957">
              <a:spcBef>
                <a:spcPts val="600"/>
              </a:spcBef>
              <a:buSzTx/>
              <a:buNone/>
              <a:defRPr sz="252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19509384" y="7369175"/>
            <a:ext cx="16975732" cy="3070226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600"/>
              </a:spcBef>
              <a:buSzTx/>
              <a:buNone/>
              <a:defRPr sz="2100" b="1"/>
            </a:lvl1pPr>
          </a:lstStyle>
          <a:p>
            <a:pPr marL="0" indent="0">
              <a:spcBef>
                <a:spcPts val="500"/>
              </a:spcBef>
              <a:buSzTx/>
              <a:buNone/>
              <a:defRPr sz="2100" b="1"/>
            </a:pPr>
            <a:endParaRPr/>
          </a:p>
        </p:txBody>
      </p:sp>
      <p:sp>
        <p:nvSpPr>
          <p:cNvPr id="5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Text"/>
          <p:cNvSpPr txBox="1">
            <a:spLocks noGrp="1"/>
          </p:cNvSpPr>
          <p:nvPr>
            <p:ph type="title"/>
          </p:nvPr>
        </p:nvSpPr>
        <p:spPr>
          <a:xfrm>
            <a:off x="1919684" y="1311275"/>
            <a:ext cx="12634915" cy="5576890"/>
          </a:xfrm>
          <a:prstGeom prst="rect">
            <a:avLst/>
          </a:prstGeom>
        </p:spPr>
        <p:txBody>
          <a:bodyPr anchor="b"/>
          <a:lstStyle>
            <a:lvl1pPr algn="l">
              <a:defRPr sz="2040" b="1"/>
            </a:lvl1pPr>
          </a:lstStyle>
          <a:p>
            <a:r>
              <a:t>Title Text</a:t>
            </a:r>
          </a:p>
        </p:txBody>
      </p:sp>
      <p:sp>
        <p:nvSpPr>
          <p:cNvPr id="73" name="Body Level One…"/>
          <p:cNvSpPr txBox="1">
            <a:spLocks noGrp="1"/>
          </p:cNvSpPr>
          <p:nvPr>
            <p:ph type="body" idx="1"/>
          </p:nvPr>
        </p:nvSpPr>
        <p:spPr>
          <a:xfrm>
            <a:off x="15015766" y="1311276"/>
            <a:ext cx="21469351" cy="28093988"/>
          </a:xfrm>
          <a:prstGeom prst="rect">
            <a:avLst/>
          </a:prstGeom>
        </p:spPr>
        <p:txBody>
          <a:bodyPr/>
          <a:lstStyle>
            <a:lvl1pPr>
              <a:spcBef>
                <a:spcPts val="720"/>
              </a:spcBef>
              <a:defRPr sz="3240"/>
            </a:lvl1pPr>
            <a:lvl2pPr marL="3821308" indent="-1577874">
              <a:spcBef>
                <a:spcPts val="720"/>
              </a:spcBef>
              <a:defRPr sz="3240"/>
            </a:lvl2pPr>
            <a:lvl3pPr marL="5929074" indent="-1442207">
              <a:spcBef>
                <a:spcPts val="720"/>
              </a:spcBef>
              <a:defRPr sz="3240"/>
            </a:lvl3pPr>
            <a:lvl4pPr marL="8514444" indent="-1784143">
              <a:spcBef>
                <a:spcPts val="720"/>
              </a:spcBef>
              <a:defRPr sz="3240"/>
            </a:lvl4pPr>
            <a:lvl5pPr marL="10756916" indent="-1781549">
              <a:spcBef>
                <a:spcPts val="720"/>
              </a:spcBef>
              <a:defRPr sz="324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Text Placeholder 3"/>
          <p:cNvSpPr>
            <a:spLocks noGrp="1"/>
          </p:cNvSpPr>
          <p:nvPr>
            <p:ph type="body" sz="half" idx="21"/>
          </p:nvPr>
        </p:nvSpPr>
        <p:spPr>
          <a:xfrm>
            <a:off x="1919684" y="6888164"/>
            <a:ext cx="12634915" cy="22517101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240"/>
              </a:spcBef>
              <a:buSzTx/>
              <a:buNone/>
              <a:defRPr sz="1200"/>
            </a:lvl1pPr>
          </a:lstStyle>
          <a:p>
            <a:pPr marL="0" indent="0">
              <a:spcBef>
                <a:spcPts val="200"/>
              </a:spcBef>
              <a:buSzTx/>
              <a:buNone/>
              <a:defRPr sz="1200"/>
            </a:pPr>
            <a:endParaRPr/>
          </a:p>
        </p:txBody>
      </p:sp>
      <p:sp>
        <p:nvSpPr>
          <p:cNvPr id="7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 Text"/>
          <p:cNvSpPr txBox="1">
            <a:spLocks noGrp="1"/>
          </p:cNvSpPr>
          <p:nvPr>
            <p:ph type="title"/>
          </p:nvPr>
        </p:nvSpPr>
        <p:spPr>
          <a:xfrm>
            <a:off x="7527332" y="23042563"/>
            <a:ext cx="23043157" cy="2720976"/>
          </a:xfrm>
          <a:prstGeom prst="rect">
            <a:avLst/>
          </a:prstGeom>
        </p:spPr>
        <p:txBody>
          <a:bodyPr anchor="b"/>
          <a:lstStyle>
            <a:lvl1pPr algn="l">
              <a:defRPr sz="2040" b="1"/>
            </a:lvl1pPr>
          </a:lstStyle>
          <a:p>
            <a:r>
              <a:t>Title Text</a:t>
            </a:r>
          </a:p>
        </p:txBody>
      </p:sp>
      <p:sp>
        <p:nvSpPr>
          <p:cNvPr id="83" name="Picture Placeholder 2"/>
          <p:cNvSpPr>
            <a:spLocks noGrp="1"/>
          </p:cNvSpPr>
          <p:nvPr>
            <p:ph type="pic" sz="half" idx="21"/>
          </p:nvPr>
        </p:nvSpPr>
        <p:spPr>
          <a:xfrm>
            <a:off x="7527332" y="2941637"/>
            <a:ext cx="23043157" cy="1975009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4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7527332" y="25763539"/>
            <a:ext cx="23043157" cy="3862388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240"/>
              </a:spcBef>
              <a:buSzTx/>
              <a:buNone/>
              <a:defRPr sz="1440"/>
            </a:lvl1pPr>
            <a:lvl2pPr marL="0" indent="470239">
              <a:spcBef>
                <a:spcPts val="240"/>
              </a:spcBef>
              <a:buSzTx/>
              <a:buNone/>
              <a:defRPr sz="1440"/>
            </a:lvl2pPr>
            <a:lvl3pPr marL="0" indent="940478">
              <a:spcBef>
                <a:spcPts val="240"/>
              </a:spcBef>
              <a:buSzTx/>
              <a:buNone/>
              <a:defRPr sz="1440"/>
            </a:lvl3pPr>
            <a:lvl4pPr marL="0" indent="1410718">
              <a:spcBef>
                <a:spcPts val="240"/>
              </a:spcBef>
              <a:buSzTx/>
              <a:buNone/>
              <a:defRPr sz="1440"/>
            </a:lvl4pPr>
            <a:lvl5pPr marL="0" indent="1880957">
              <a:spcBef>
                <a:spcPts val="240"/>
              </a:spcBef>
              <a:buSzTx/>
              <a:buNone/>
              <a:defRPr sz="144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Off val="4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2880917" y="2927350"/>
            <a:ext cx="32642969" cy="5486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186974" tIns="186974" rIns="186974" bIns="186974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2880917" y="9509126"/>
            <a:ext cx="32642969" cy="197516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186974" tIns="186974" rIns="186974" bIns="186974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34123570" y="29991050"/>
            <a:ext cx="1400316" cy="1430196"/>
          </a:xfrm>
          <a:prstGeom prst="rect">
            <a:avLst/>
          </a:prstGeom>
          <a:ln w="12700">
            <a:miter lim="400000"/>
          </a:ln>
        </p:spPr>
        <p:txBody>
          <a:bodyPr wrap="none" lIns="186974" tIns="186974" rIns="186974" bIns="186974">
            <a:spAutoFit/>
          </a:bodyPr>
          <a:lstStyle>
            <a:lvl1pPr algn="r">
              <a:defRPr sz="684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ransition spd="med"/>
  <p:txStyles>
    <p:titleStyle>
      <a:lvl1pPr marL="0" marR="0" indent="0" algn="ctr" defTabSz="448686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1600" b="0" i="0" u="none" strike="noStrike" cap="none" spc="0" baseline="0"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1pPr>
      <a:lvl2pPr marL="0" marR="0" indent="0" algn="ctr" defTabSz="448686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1600" b="0" i="0" u="none" strike="noStrike" cap="none" spc="0" baseline="0"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2pPr>
      <a:lvl3pPr marL="0" marR="0" indent="0" algn="ctr" defTabSz="448686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1600" b="0" i="0" u="none" strike="noStrike" cap="none" spc="0" baseline="0"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3pPr>
      <a:lvl4pPr marL="0" marR="0" indent="0" algn="ctr" defTabSz="448686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1600" b="0" i="0" u="none" strike="noStrike" cap="none" spc="0" baseline="0"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4pPr>
      <a:lvl5pPr marL="0" marR="0" indent="0" algn="ctr" defTabSz="448686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1600" b="0" i="0" u="none" strike="noStrike" cap="none" spc="0" baseline="0"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5pPr>
      <a:lvl6pPr marL="0" marR="0" indent="470239" algn="ctr" defTabSz="448686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1600" b="0" i="0" u="none" strike="noStrike" cap="none" spc="0" baseline="0"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6pPr>
      <a:lvl7pPr marL="0" marR="0" indent="940478" algn="ctr" defTabSz="448686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1600" b="0" i="0" u="none" strike="noStrike" cap="none" spc="0" baseline="0"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7pPr>
      <a:lvl8pPr marL="0" marR="0" indent="1410718" algn="ctr" defTabSz="448686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1600" b="0" i="0" u="none" strike="noStrike" cap="none" spc="0" baseline="0"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8pPr>
      <a:lvl9pPr marL="0" marR="0" indent="1880957" algn="ctr" defTabSz="448686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1600" b="0" i="0" u="none" strike="noStrike" cap="none" spc="0" baseline="0"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9pPr>
    </p:titleStyle>
    <p:bodyStyle>
      <a:lvl1pPr marL="1683391" marR="0" indent="-1683391" algn="l" defTabSz="4486866" rtl="0" latinLnBrk="0">
        <a:lnSpc>
          <a:spcPct val="100000"/>
        </a:lnSpc>
        <a:spcBef>
          <a:spcPts val="3720"/>
        </a:spcBef>
        <a:spcAft>
          <a:spcPts val="0"/>
        </a:spcAft>
        <a:buClrTx/>
        <a:buSzPct val="100000"/>
        <a:buFontTx/>
        <a:buChar char="•"/>
        <a:tabLst/>
        <a:defRPr sz="15720" b="0" i="0" u="none" strike="noStrike" cap="none" spc="0" baseline="0"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1pPr>
      <a:lvl2pPr marL="3841127" marR="0" indent="-1597692" algn="l" defTabSz="4486866" rtl="0" latinLnBrk="0">
        <a:lnSpc>
          <a:spcPct val="100000"/>
        </a:lnSpc>
        <a:spcBef>
          <a:spcPts val="3720"/>
        </a:spcBef>
        <a:spcAft>
          <a:spcPts val="0"/>
        </a:spcAft>
        <a:buClrTx/>
        <a:buSzPct val="100000"/>
        <a:buFontTx/>
        <a:buChar char="–"/>
        <a:tabLst/>
        <a:defRPr sz="15720" b="0" i="0" u="none" strike="noStrike" cap="none" spc="0" baseline="0"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2pPr>
      <a:lvl3pPr marL="5971159" marR="0" indent="-1484291" algn="l" defTabSz="4486866" rtl="0" latinLnBrk="0">
        <a:lnSpc>
          <a:spcPct val="100000"/>
        </a:lnSpc>
        <a:spcBef>
          <a:spcPts val="3720"/>
        </a:spcBef>
        <a:spcAft>
          <a:spcPts val="0"/>
        </a:spcAft>
        <a:buClrTx/>
        <a:buSzPct val="100000"/>
        <a:buFontTx/>
        <a:buChar char="•"/>
        <a:tabLst/>
        <a:defRPr sz="15720" b="0" i="0" u="none" strike="noStrike" cap="none" spc="0" baseline="0"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3pPr>
      <a:lvl4pPr marL="8547076" marR="0" indent="-1816776" algn="l" defTabSz="4486866" rtl="0" latinLnBrk="0">
        <a:lnSpc>
          <a:spcPct val="100000"/>
        </a:lnSpc>
        <a:spcBef>
          <a:spcPts val="3720"/>
        </a:spcBef>
        <a:spcAft>
          <a:spcPts val="0"/>
        </a:spcAft>
        <a:buClrTx/>
        <a:buSzPct val="100000"/>
        <a:buFontTx/>
        <a:buChar char="–"/>
        <a:tabLst/>
        <a:defRPr sz="15720" b="0" i="0" u="none" strike="noStrike" cap="none" spc="0" baseline="0"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4pPr>
      <a:lvl5pPr marL="10789500" marR="0" indent="-1814134" algn="l" defTabSz="4486866" rtl="0" latinLnBrk="0">
        <a:lnSpc>
          <a:spcPct val="100000"/>
        </a:lnSpc>
        <a:spcBef>
          <a:spcPts val="3720"/>
        </a:spcBef>
        <a:spcAft>
          <a:spcPts val="0"/>
        </a:spcAft>
        <a:buClrTx/>
        <a:buSzPct val="100000"/>
        <a:buFontTx/>
        <a:buChar char="»"/>
        <a:tabLst/>
        <a:defRPr sz="15720" b="0" i="0" u="none" strike="noStrike" cap="none" spc="0" baseline="0"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5pPr>
      <a:lvl6pPr marL="11259740" marR="0" indent="-1814134" algn="l" defTabSz="4486866" rtl="0" latinLnBrk="0">
        <a:lnSpc>
          <a:spcPct val="100000"/>
        </a:lnSpc>
        <a:spcBef>
          <a:spcPts val="3720"/>
        </a:spcBef>
        <a:spcAft>
          <a:spcPts val="0"/>
        </a:spcAft>
        <a:buClrTx/>
        <a:buSzPct val="100000"/>
        <a:buFontTx/>
        <a:buChar char="»"/>
        <a:tabLst/>
        <a:defRPr sz="15720" b="0" i="0" u="none" strike="noStrike" cap="none" spc="0" baseline="0"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6pPr>
      <a:lvl7pPr marL="11729980" marR="0" indent="-1814134" algn="l" defTabSz="4486866" rtl="0" latinLnBrk="0">
        <a:lnSpc>
          <a:spcPct val="100000"/>
        </a:lnSpc>
        <a:spcBef>
          <a:spcPts val="3720"/>
        </a:spcBef>
        <a:spcAft>
          <a:spcPts val="0"/>
        </a:spcAft>
        <a:buClrTx/>
        <a:buSzPct val="100000"/>
        <a:buFontTx/>
        <a:buChar char="»"/>
        <a:tabLst/>
        <a:defRPr sz="15720" b="0" i="0" u="none" strike="noStrike" cap="none" spc="0" baseline="0"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7pPr>
      <a:lvl8pPr marL="12200219" marR="0" indent="-1814134" algn="l" defTabSz="4486866" rtl="0" latinLnBrk="0">
        <a:lnSpc>
          <a:spcPct val="100000"/>
        </a:lnSpc>
        <a:spcBef>
          <a:spcPts val="3720"/>
        </a:spcBef>
        <a:spcAft>
          <a:spcPts val="0"/>
        </a:spcAft>
        <a:buClrTx/>
        <a:buSzPct val="100000"/>
        <a:buFontTx/>
        <a:buChar char="»"/>
        <a:tabLst/>
        <a:defRPr sz="15720" b="0" i="0" u="none" strike="noStrike" cap="none" spc="0" baseline="0"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8pPr>
      <a:lvl9pPr marL="12670458" marR="0" indent="-1814134" algn="l" defTabSz="4486866" rtl="0" latinLnBrk="0">
        <a:lnSpc>
          <a:spcPct val="100000"/>
        </a:lnSpc>
        <a:spcBef>
          <a:spcPts val="3720"/>
        </a:spcBef>
        <a:spcAft>
          <a:spcPts val="0"/>
        </a:spcAft>
        <a:buClrTx/>
        <a:buSzPct val="100000"/>
        <a:buFontTx/>
        <a:buChar char="»"/>
        <a:tabLst/>
        <a:defRPr sz="15720" b="0" i="0" u="none" strike="noStrike" cap="none" spc="0" baseline="0"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9pPr>
    </p:bodyStyle>
    <p:otherStyle>
      <a:lvl1pPr marL="0" marR="0" indent="0" algn="r" defTabSz="109728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84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1pPr>
      <a:lvl2pPr marL="0" marR="0" indent="470239" algn="r" defTabSz="109728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84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2pPr>
      <a:lvl3pPr marL="0" marR="0" indent="940478" algn="r" defTabSz="109728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84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3pPr>
      <a:lvl4pPr marL="0" marR="0" indent="1410718" algn="r" defTabSz="109728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84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4pPr>
      <a:lvl5pPr marL="0" marR="0" indent="1880957" algn="r" defTabSz="109728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84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5pPr>
      <a:lvl6pPr marL="0" marR="0" indent="2351196" algn="r" defTabSz="109728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84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6pPr>
      <a:lvl7pPr marL="0" marR="0" indent="2821435" algn="r" defTabSz="109728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84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7pPr>
      <a:lvl8pPr marL="0" marR="0" indent="3291674" algn="r" defTabSz="109728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84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8pPr>
      <a:lvl9pPr marL="0" marR="0" indent="3761914" algn="r" defTabSz="109728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84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ext Box 5"/>
          <p:cNvSpPr txBox="1"/>
          <p:nvPr/>
        </p:nvSpPr>
        <p:spPr>
          <a:xfrm>
            <a:off x="3887502" y="533400"/>
            <a:ext cx="31189865" cy="14799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7024" tIns="47024" rIns="47024" bIns="47024">
            <a:spAutoFit/>
          </a:bodyPr>
          <a:lstStyle>
            <a:lvl1pPr algn="ctr">
              <a:defRPr sz="75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sz="9000"/>
              <a:t>Title of Poster</a:t>
            </a:r>
          </a:p>
        </p:txBody>
      </p:sp>
      <p:sp>
        <p:nvSpPr>
          <p:cNvPr id="95" name="Text Box 6"/>
          <p:cNvSpPr txBox="1"/>
          <p:nvPr/>
        </p:nvSpPr>
        <p:spPr>
          <a:xfrm>
            <a:off x="3941965" y="2057906"/>
            <a:ext cx="31109855" cy="14245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7024" tIns="47024" rIns="47024" bIns="47024">
            <a:spAutoFit/>
          </a:bodyPr>
          <a:lstStyle/>
          <a:p>
            <a:pPr algn="ctr">
              <a:defRPr sz="3800">
                <a:latin typeface="Arial"/>
                <a:ea typeface="Arial"/>
                <a:cs typeface="Arial"/>
                <a:sym typeface="Arial"/>
              </a:defRPr>
            </a:pPr>
            <a:r>
              <a:rPr sz="4560"/>
              <a:t>Author Names</a:t>
            </a:r>
          </a:p>
          <a:p>
            <a:pPr algn="ctr">
              <a:defRPr sz="700">
                <a:latin typeface="Arial"/>
                <a:ea typeface="Arial"/>
                <a:cs typeface="Arial"/>
                <a:sym typeface="Arial"/>
              </a:defRPr>
            </a:pPr>
            <a:endParaRPr sz="840"/>
          </a:p>
          <a:p>
            <a:pPr algn="ctr">
              <a:defRPr sz="2700">
                <a:latin typeface="Arial"/>
                <a:ea typeface="Arial"/>
                <a:cs typeface="Arial"/>
                <a:sym typeface="Arial"/>
              </a:defRPr>
            </a:pPr>
            <a:r>
              <a:rPr sz="3240"/>
              <a:t>Department(s)</a:t>
            </a:r>
          </a:p>
        </p:txBody>
      </p:sp>
      <p:sp>
        <p:nvSpPr>
          <p:cNvPr id="96" name="Rectangle 16"/>
          <p:cNvSpPr/>
          <p:nvPr/>
        </p:nvSpPr>
        <p:spPr>
          <a:xfrm>
            <a:off x="-5859359" y="8056226"/>
            <a:ext cx="15241" cy="572466"/>
          </a:xfrm>
          <a:prstGeom prst="rect">
            <a:avLst/>
          </a:prstGeom>
          <a:solidFill>
            <a:srgbClr val="700024"/>
          </a:solidFill>
          <a:ln w="12700">
            <a:miter lim="400000"/>
          </a:ln>
        </p:spPr>
        <p:txBody>
          <a:bodyPr lIns="54863" rIns="54863"/>
          <a:lstStyle/>
          <a:p>
            <a:pPr algn="ctr">
              <a:defRPr>
                <a:solidFill>
                  <a:schemeClr val="accent3">
                    <a:lumOff val="44000"/>
                  </a:schemeClr>
                </a:solidFill>
                <a:effectLst>
                  <a:outerShdw blurRad="38100" dist="19050" dir="2700000" rotWithShape="0">
                    <a:srgbClr val="000000">
                      <a:alpha val="40000"/>
                    </a:srgbClr>
                  </a:outerShdw>
                </a:effectLst>
                <a:latin typeface="Arial"/>
                <a:ea typeface="Arial"/>
                <a:cs typeface="Arial"/>
                <a:sym typeface="Arial"/>
              </a:defRPr>
            </a:pPr>
            <a:endParaRPr sz="3720"/>
          </a:p>
        </p:txBody>
      </p:sp>
      <p:grpSp>
        <p:nvGrpSpPr>
          <p:cNvPr id="99" name="Group 46"/>
          <p:cNvGrpSpPr/>
          <p:nvPr/>
        </p:nvGrpSpPr>
        <p:grpSpPr>
          <a:xfrm>
            <a:off x="640861" y="20091510"/>
            <a:ext cx="10456186" cy="937156"/>
            <a:chOff x="0" y="0"/>
            <a:chExt cx="8713486" cy="780961"/>
          </a:xfrm>
        </p:grpSpPr>
        <p:sp>
          <p:nvSpPr>
            <p:cNvPr id="97" name="Rectangle 11"/>
            <p:cNvSpPr/>
            <p:nvPr/>
          </p:nvSpPr>
          <p:spPr>
            <a:xfrm>
              <a:off x="0" y="1"/>
              <a:ext cx="8713486" cy="780960"/>
            </a:xfrm>
            <a:prstGeom prst="rect">
              <a:avLst/>
            </a:prstGeom>
            <a:solidFill>
              <a:srgbClr val="0070C0"/>
            </a:solidFill>
            <a:ln w="12700" cap="flat">
              <a:noFill/>
              <a:miter lim="400000"/>
            </a:ln>
            <a:effectLst/>
          </p:spPr>
          <p:txBody>
            <a:bodyPr wrap="square" lIns="54863" tIns="54863" rIns="54863" bIns="54863" numCol="1" anchor="t">
              <a:noAutofit/>
            </a:bodyPr>
            <a:lstStyle/>
            <a:p>
              <a:pPr>
                <a:defRPr>
                  <a:solidFill>
                    <a:schemeClr val="accent3">
                      <a:lumOff val="44000"/>
                    </a:schemeClr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 sz="3720"/>
            </a:p>
          </p:txBody>
        </p:sp>
        <p:sp>
          <p:nvSpPr>
            <p:cNvPr id="98" name="Rectangle 16"/>
            <p:cNvSpPr/>
            <p:nvPr/>
          </p:nvSpPr>
          <p:spPr>
            <a:xfrm>
              <a:off x="3276720" y="0"/>
              <a:ext cx="2160045" cy="630940"/>
            </a:xfrm>
            <a:prstGeom prst="rect">
              <a:avLst/>
            </a:prstGeom>
            <a:solidFill>
              <a:srgbClr val="0070C0"/>
            </a:solidFill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0" tIns="0" rIns="0" bIns="0" numCol="1" anchor="t">
              <a:spAutoFit/>
            </a:bodyPr>
            <a:lstStyle>
              <a:lvl1pPr algn="ctr">
                <a:defRPr sz="4100" b="1">
                  <a:solidFill>
                    <a:schemeClr val="accent3">
                      <a:lumOff val="44000"/>
                    </a:schemeClr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rPr sz="4920"/>
                <a:t>Methods</a:t>
              </a:r>
            </a:p>
          </p:txBody>
        </p:sp>
      </p:grpSp>
      <p:grpSp>
        <p:nvGrpSpPr>
          <p:cNvPr id="102" name="Group 30"/>
          <p:cNvGrpSpPr/>
          <p:nvPr/>
        </p:nvGrpSpPr>
        <p:grpSpPr>
          <a:xfrm>
            <a:off x="27439709" y="29735175"/>
            <a:ext cx="10321291" cy="990600"/>
            <a:chOff x="0" y="0"/>
            <a:chExt cx="8601075" cy="825500"/>
          </a:xfrm>
        </p:grpSpPr>
        <p:sp>
          <p:nvSpPr>
            <p:cNvPr id="100" name="Rectangle 13"/>
            <p:cNvSpPr/>
            <p:nvPr/>
          </p:nvSpPr>
          <p:spPr>
            <a:xfrm>
              <a:off x="0" y="0"/>
              <a:ext cx="8601075" cy="825500"/>
            </a:xfrm>
            <a:prstGeom prst="rect">
              <a:avLst/>
            </a:prstGeom>
            <a:solidFill>
              <a:srgbClr val="0070C0"/>
            </a:solidFill>
            <a:ln w="12700" cap="flat">
              <a:noFill/>
              <a:miter lim="400000"/>
            </a:ln>
            <a:effectLst/>
          </p:spPr>
          <p:txBody>
            <a:bodyPr wrap="square" lIns="54863" tIns="54863" rIns="54863" bIns="54863" numCol="1" anchor="t">
              <a:noAutofit/>
            </a:bodyPr>
            <a:lstStyle/>
            <a:p>
              <a:pPr>
                <a:defRPr>
                  <a:solidFill>
                    <a:schemeClr val="accent3">
                      <a:lumOff val="44000"/>
                    </a:schemeClr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 sz="3720"/>
            </a:p>
          </p:txBody>
        </p:sp>
        <p:sp>
          <p:nvSpPr>
            <p:cNvPr id="101" name="Rectangle 18"/>
            <p:cNvSpPr/>
            <p:nvPr/>
          </p:nvSpPr>
          <p:spPr>
            <a:xfrm>
              <a:off x="518155" y="0"/>
              <a:ext cx="7622279" cy="630942"/>
            </a:xfrm>
            <a:prstGeom prst="rect">
              <a:avLst/>
            </a:prstGeom>
            <a:solidFill>
              <a:srgbClr val="0070C0"/>
            </a:solidFill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0" tIns="0" rIns="0" bIns="0" numCol="1" anchor="t">
              <a:spAutoFit/>
            </a:bodyPr>
            <a:lstStyle>
              <a:lvl1pPr>
                <a:defRPr sz="4100" b="1">
                  <a:solidFill>
                    <a:schemeClr val="accent3">
                      <a:lumOff val="44000"/>
                    </a:schemeClr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rPr sz="4920" dirty="0"/>
                <a:t>References</a:t>
              </a:r>
              <a:r>
                <a:rPr lang="en-US" sz="4920" dirty="0"/>
                <a:t>/Acknowledgments</a:t>
              </a:r>
              <a:endParaRPr sz="4920" dirty="0"/>
            </a:p>
          </p:txBody>
        </p:sp>
      </p:grpSp>
      <p:grpSp>
        <p:nvGrpSpPr>
          <p:cNvPr id="105" name="Group 46"/>
          <p:cNvGrpSpPr/>
          <p:nvPr/>
        </p:nvGrpSpPr>
        <p:grpSpPr>
          <a:xfrm>
            <a:off x="27439710" y="19622932"/>
            <a:ext cx="10321291" cy="937156"/>
            <a:chOff x="0" y="-1"/>
            <a:chExt cx="8601075" cy="780962"/>
          </a:xfrm>
        </p:grpSpPr>
        <p:sp>
          <p:nvSpPr>
            <p:cNvPr id="103" name="Rectangle 11"/>
            <p:cNvSpPr/>
            <p:nvPr/>
          </p:nvSpPr>
          <p:spPr>
            <a:xfrm>
              <a:off x="0" y="-1"/>
              <a:ext cx="8601075" cy="780962"/>
            </a:xfrm>
            <a:prstGeom prst="rect">
              <a:avLst/>
            </a:prstGeom>
            <a:solidFill>
              <a:srgbClr val="0070C0"/>
            </a:solidFill>
            <a:ln w="12700" cap="flat">
              <a:noFill/>
              <a:miter lim="400000"/>
            </a:ln>
            <a:effectLst/>
          </p:spPr>
          <p:txBody>
            <a:bodyPr wrap="square" lIns="54863" tIns="54863" rIns="54863" bIns="54863" numCol="1" anchor="t">
              <a:noAutofit/>
            </a:bodyPr>
            <a:lstStyle/>
            <a:p>
              <a:pPr>
                <a:defRPr>
                  <a:solidFill>
                    <a:schemeClr val="accent3">
                      <a:lumOff val="44000"/>
                    </a:schemeClr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 sz="3720"/>
            </a:p>
          </p:txBody>
        </p:sp>
        <p:sp>
          <p:nvSpPr>
            <p:cNvPr id="104" name="Rectangle 16"/>
            <p:cNvSpPr/>
            <p:nvPr/>
          </p:nvSpPr>
          <p:spPr>
            <a:xfrm>
              <a:off x="1862006" y="63499"/>
              <a:ext cx="4934577" cy="630941"/>
            </a:xfrm>
            <a:prstGeom prst="rect">
              <a:avLst/>
            </a:prstGeom>
            <a:solidFill>
              <a:srgbClr val="0070C0"/>
            </a:solidFill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0" tIns="0" rIns="0" bIns="0" numCol="1" anchor="t">
              <a:spAutoFit/>
            </a:bodyPr>
            <a:lstStyle>
              <a:lvl1pPr algn="ctr">
                <a:defRPr sz="4100" b="1">
                  <a:solidFill>
                    <a:schemeClr val="accent3">
                      <a:lumOff val="44000"/>
                    </a:schemeClr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rPr sz="4920"/>
                <a:t>Future Experiments</a:t>
              </a:r>
            </a:p>
          </p:txBody>
        </p:sp>
      </p:grpSp>
      <p:grpSp>
        <p:nvGrpSpPr>
          <p:cNvPr id="108" name="Group 46"/>
          <p:cNvGrpSpPr/>
          <p:nvPr/>
        </p:nvGrpSpPr>
        <p:grpSpPr>
          <a:xfrm>
            <a:off x="14336245" y="4864626"/>
            <a:ext cx="10321291" cy="937156"/>
            <a:chOff x="0" y="-1"/>
            <a:chExt cx="8601075" cy="780962"/>
          </a:xfrm>
        </p:grpSpPr>
        <p:sp>
          <p:nvSpPr>
            <p:cNvPr id="106" name="Rectangle 11"/>
            <p:cNvSpPr/>
            <p:nvPr/>
          </p:nvSpPr>
          <p:spPr>
            <a:xfrm>
              <a:off x="0" y="-1"/>
              <a:ext cx="8601075" cy="780962"/>
            </a:xfrm>
            <a:prstGeom prst="rect">
              <a:avLst/>
            </a:prstGeom>
            <a:solidFill>
              <a:srgbClr val="0070C0"/>
            </a:solidFill>
            <a:ln w="12700" cap="flat">
              <a:noFill/>
              <a:miter lim="400000"/>
            </a:ln>
            <a:effectLst/>
          </p:spPr>
          <p:txBody>
            <a:bodyPr wrap="square" lIns="54863" tIns="54863" rIns="54863" bIns="54863" numCol="1" anchor="t">
              <a:noAutofit/>
            </a:bodyPr>
            <a:lstStyle/>
            <a:p>
              <a:pPr>
                <a:defRPr>
                  <a:solidFill>
                    <a:schemeClr val="accent3">
                      <a:lumOff val="44000"/>
                    </a:schemeClr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 sz="3720"/>
            </a:p>
          </p:txBody>
        </p:sp>
        <p:sp>
          <p:nvSpPr>
            <p:cNvPr id="107" name="Rectangle 16"/>
            <p:cNvSpPr/>
            <p:nvPr/>
          </p:nvSpPr>
          <p:spPr>
            <a:xfrm>
              <a:off x="3357449" y="63499"/>
              <a:ext cx="1898223" cy="630941"/>
            </a:xfrm>
            <a:prstGeom prst="rect">
              <a:avLst/>
            </a:prstGeom>
            <a:solidFill>
              <a:srgbClr val="0070C0"/>
            </a:solidFill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0" tIns="0" rIns="0" bIns="0" numCol="1" anchor="t">
              <a:spAutoFit/>
            </a:bodyPr>
            <a:lstStyle>
              <a:lvl1pPr algn="ctr">
                <a:defRPr sz="4100" b="1">
                  <a:solidFill>
                    <a:schemeClr val="accent3">
                      <a:lumOff val="44000"/>
                    </a:schemeClr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rPr sz="4920" dirty="0"/>
                <a:t>Results</a:t>
              </a:r>
            </a:p>
          </p:txBody>
        </p:sp>
      </p:grpSp>
      <p:grpSp>
        <p:nvGrpSpPr>
          <p:cNvPr id="111" name="Group 46"/>
          <p:cNvGrpSpPr/>
          <p:nvPr/>
        </p:nvGrpSpPr>
        <p:grpSpPr>
          <a:xfrm>
            <a:off x="640861" y="4760800"/>
            <a:ext cx="10318892" cy="937156"/>
            <a:chOff x="0" y="-1"/>
            <a:chExt cx="8599076" cy="780962"/>
          </a:xfrm>
        </p:grpSpPr>
        <p:sp>
          <p:nvSpPr>
            <p:cNvPr id="109" name="Rectangle 11"/>
            <p:cNvSpPr/>
            <p:nvPr/>
          </p:nvSpPr>
          <p:spPr>
            <a:xfrm>
              <a:off x="0" y="-1"/>
              <a:ext cx="8599076" cy="780962"/>
            </a:xfrm>
            <a:prstGeom prst="rect">
              <a:avLst/>
            </a:prstGeom>
            <a:solidFill>
              <a:srgbClr val="0070C0"/>
            </a:solidFill>
            <a:ln w="12700" cap="flat">
              <a:noFill/>
              <a:miter lim="400000"/>
            </a:ln>
            <a:effectLst/>
          </p:spPr>
          <p:txBody>
            <a:bodyPr wrap="square" lIns="54863" tIns="54863" rIns="54863" bIns="54863" numCol="1" anchor="t">
              <a:noAutofit/>
            </a:bodyPr>
            <a:lstStyle/>
            <a:p>
              <a:pPr>
                <a:defRPr>
                  <a:solidFill>
                    <a:schemeClr val="accent3">
                      <a:lumOff val="44000"/>
                    </a:schemeClr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 sz="3720"/>
            </a:p>
          </p:txBody>
        </p:sp>
        <p:sp>
          <p:nvSpPr>
            <p:cNvPr id="110" name="Rectangle 16"/>
            <p:cNvSpPr/>
            <p:nvPr/>
          </p:nvSpPr>
          <p:spPr>
            <a:xfrm>
              <a:off x="2772398" y="63499"/>
              <a:ext cx="3061736" cy="630941"/>
            </a:xfrm>
            <a:prstGeom prst="rect">
              <a:avLst/>
            </a:prstGeom>
            <a:solidFill>
              <a:srgbClr val="0070C0"/>
            </a:solidFill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0" tIns="0" rIns="0" bIns="0" numCol="1" anchor="t">
              <a:spAutoFit/>
            </a:bodyPr>
            <a:lstStyle>
              <a:lvl1pPr algn="ctr">
                <a:defRPr sz="4100" b="1">
                  <a:solidFill>
                    <a:schemeClr val="accent3">
                      <a:lumOff val="44000"/>
                    </a:schemeClr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rPr sz="4920" dirty="0"/>
                <a:t>Introduction</a:t>
              </a:r>
            </a:p>
          </p:txBody>
        </p:sp>
      </p:grpSp>
      <p:grpSp>
        <p:nvGrpSpPr>
          <p:cNvPr id="114" name="Group 46"/>
          <p:cNvGrpSpPr/>
          <p:nvPr/>
        </p:nvGrpSpPr>
        <p:grpSpPr>
          <a:xfrm>
            <a:off x="27445045" y="4805724"/>
            <a:ext cx="10318894" cy="937156"/>
            <a:chOff x="0" y="-1"/>
            <a:chExt cx="8599076" cy="780962"/>
          </a:xfrm>
        </p:grpSpPr>
        <p:sp>
          <p:nvSpPr>
            <p:cNvPr id="112" name="Rectangle 11"/>
            <p:cNvSpPr/>
            <p:nvPr/>
          </p:nvSpPr>
          <p:spPr>
            <a:xfrm>
              <a:off x="0" y="-1"/>
              <a:ext cx="8599076" cy="780962"/>
            </a:xfrm>
            <a:prstGeom prst="rect">
              <a:avLst/>
            </a:prstGeom>
            <a:solidFill>
              <a:srgbClr val="0070C0"/>
            </a:solidFill>
            <a:ln w="12700" cap="flat">
              <a:noFill/>
              <a:miter lim="400000"/>
            </a:ln>
            <a:effectLst/>
          </p:spPr>
          <p:txBody>
            <a:bodyPr wrap="square" lIns="54863" tIns="54863" rIns="54863" bIns="54863" numCol="1" anchor="t">
              <a:noAutofit/>
            </a:bodyPr>
            <a:lstStyle/>
            <a:p>
              <a:pPr>
                <a:defRPr>
                  <a:solidFill>
                    <a:schemeClr val="accent3">
                      <a:lumOff val="44000"/>
                    </a:schemeClr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 sz="3720"/>
            </a:p>
          </p:txBody>
        </p:sp>
        <p:sp>
          <p:nvSpPr>
            <p:cNvPr id="113" name="Rectangle 16"/>
            <p:cNvSpPr/>
            <p:nvPr/>
          </p:nvSpPr>
          <p:spPr>
            <a:xfrm>
              <a:off x="2901461" y="63499"/>
              <a:ext cx="2802583" cy="630941"/>
            </a:xfrm>
            <a:prstGeom prst="rect">
              <a:avLst/>
            </a:prstGeom>
            <a:solidFill>
              <a:srgbClr val="0070C0"/>
            </a:solidFill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0" tIns="0" rIns="0" bIns="0" numCol="1" anchor="t">
              <a:spAutoFit/>
            </a:bodyPr>
            <a:lstStyle>
              <a:lvl1pPr algn="ctr">
                <a:defRPr sz="4100" b="1">
                  <a:solidFill>
                    <a:schemeClr val="accent3">
                      <a:lumOff val="44000"/>
                    </a:schemeClr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rPr sz="4920"/>
                <a:t>Discussion</a:t>
              </a:r>
            </a:p>
          </p:txBody>
        </p:sp>
      </p:grpSp>
      <p:pic>
        <p:nvPicPr>
          <p:cNvPr id="115" name="Picture 62" descr="Picture 6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8806" y="-220722"/>
            <a:ext cx="8481060" cy="438912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3x4">
  <a:themeElements>
    <a:clrScheme name="3x4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8F8F8F"/>
      </a:accent3>
      <a:accent4>
        <a:srgbClr val="70707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3x4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3x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Off val="44000"/>
          </a:schemeClr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1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Times New Roman"/>
            <a:ea typeface="Times New Roman"/>
            <a:cs typeface="Times New Roman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1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Times New Roman"/>
            <a:ea typeface="Times New Roman"/>
            <a:cs typeface="Times New Roman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3x4">
  <a:themeElements>
    <a:clrScheme name="3x4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8F8F8F"/>
      </a:accent3>
      <a:accent4>
        <a:srgbClr val="70707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3x4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3x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Off val="44000"/>
          </a:schemeClr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1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Times New Roman"/>
            <a:ea typeface="Times New Roman"/>
            <a:cs typeface="Times New Roman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1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Times New Roman"/>
            <a:ea typeface="Times New Roman"/>
            <a:cs typeface="Times New Roman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18</Words>
  <Application>Microsoft Macintosh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3x4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Jarvinen, Lamis</cp:lastModifiedBy>
  <cp:revision>2</cp:revision>
  <dcterms:modified xsi:type="dcterms:W3CDTF">2023-04-02T11:48:47Z</dcterms:modified>
</cp:coreProperties>
</file>